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20" r:id="rId2"/>
    <p:sldId id="319" r:id="rId3"/>
    <p:sldId id="314" r:id="rId4"/>
    <p:sldId id="307" r:id="rId5"/>
    <p:sldId id="309" r:id="rId6"/>
    <p:sldId id="305" r:id="rId7"/>
    <p:sldId id="308" r:id="rId8"/>
    <p:sldId id="306" r:id="rId9"/>
    <p:sldId id="321" r:id="rId10"/>
    <p:sldId id="260" r:id="rId11"/>
    <p:sldId id="296" r:id="rId12"/>
    <p:sldId id="322" r:id="rId13"/>
    <p:sldId id="323" r:id="rId14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2566A-3287-4B04-BFF5-D2E802492D5A}" v="1" dt="2023-09-04T11:39:37.53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88971" autoAdjust="0"/>
  </p:normalViewPr>
  <p:slideViewPr>
    <p:cSldViewPr snapToGrid="0">
      <p:cViewPr varScale="1">
        <p:scale>
          <a:sx n="76" d="100"/>
          <a:sy n="76" d="100"/>
        </p:scale>
        <p:origin x="2035" y="4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FB2566A-3287-4B04-BFF5-D2E802492D5A}"/>
    <pc:docChg chg="custSel addSld modSld">
      <pc:chgData name="Yoder, Jason" userId="28f4d4d8-da04-4f86-b14d-a21675737bc5" providerId="ADAL" clId="{FFB2566A-3287-4B04-BFF5-D2E802492D5A}" dt="2023-09-04T11:43:34.679" v="266" actId="1076"/>
      <pc:docMkLst>
        <pc:docMk/>
      </pc:docMkLst>
      <pc:sldChg chg="addSp delSp modSp mod">
        <pc:chgData name="Yoder, Jason" userId="28f4d4d8-da04-4f86-b14d-a21675737bc5" providerId="ADAL" clId="{FFB2566A-3287-4B04-BFF5-D2E802492D5A}" dt="2023-09-04T11:40:56.119" v="230" actId="1076"/>
        <pc:sldMkLst>
          <pc:docMk/>
          <pc:sldMk cId="2842129588" sldId="296"/>
        </pc:sldMkLst>
        <pc:spChg chg="mod">
          <ac:chgData name="Yoder, Jason" userId="28f4d4d8-da04-4f86-b14d-a21675737bc5" providerId="ADAL" clId="{FFB2566A-3287-4B04-BFF5-D2E802492D5A}" dt="2023-09-04T11:36:34.118" v="18" actId="27636"/>
          <ac:spMkLst>
            <pc:docMk/>
            <pc:sldMk cId="2842129588" sldId="296"/>
            <ac:spMk id="2" creationId="{00000000-0000-0000-0000-000000000000}"/>
          </ac:spMkLst>
        </pc:spChg>
        <pc:spChg chg="mod">
          <ac:chgData name="Yoder, Jason" userId="28f4d4d8-da04-4f86-b14d-a21675737bc5" providerId="ADAL" clId="{FFB2566A-3287-4B04-BFF5-D2E802492D5A}" dt="2023-09-04T11:40:56.119" v="230" actId="1076"/>
          <ac:spMkLst>
            <pc:docMk/>
            <pc:sldMk cId="2842129588" sldId="296"/>
            <ac:spMk id="3" creationId="{00000000-0000-0000-0000-000000000000}"/>
          </ac:spMkLst>
        </pc:spChg>
        <pc:picChg chg="add del mod">
          <ac:chgData name="Yoder, Jason" userId="28f4d4d8-da04-4f86-b14d-a21675737bc5" providerId="ADAL" clId="{FFB2566A-3287-4B04-BFF5-D2E802492D5A}" dt="2023-09-04T11:33:12.466" v="10" actId="478"/>
          <ac:picMkLst>
            <pc:docMk/>
            <pc:sldMk cId="2842129588" sldId="296"/>
            <ac:picMk id="6" creationId="{8241DCB6-0850-D351-06DC-A87B0A447CC3}"/>
          </ac:picMkLst>
        </pc:picChg>
        <pc:picChg chg="add del mod">
          <ac:chgData name="Yoder, Jason" userId="28f4d4d8-da04-4f86-b14d-a21675737bc5" providerId="ADAL" clId="{FFB2566A-3287-4B04-BFF5-D2E802492D5A}" dt="2023-09-04T11:40:46.194" v="225" actId="478"/>
          <ac:picMkLst>
            <pc:docMk/>
            <pc:sldMk cId="2842129588" sldId="296"/>
            <ac:picMk id="8" creationId="{0DFC1326-18D4-9006-01CB-E13AA8406A21}"/>
          </ac:picMkLst>
        </pc:picChg>
        <pc:picChg chg="add del mod">
          <ac:chgData name="Yoder, Jason" userId="28f4d4d8-da04-4f86-b14d-a21675737bc5" providerId="ADAL" clId="{FFB2566A-3287-4B04-BFF5-D2E802492D5A}" dt="2023-09-04T11:40:46.677" v="226" actId="478"/>
          <ac:picMkLst>
            <pc:docMk/>
            <pc:sldMk cId="2842129588" sldId="296"/>
            <ac:picMk id="10" creationId="{D703B659-5E66-A43B-C144-5BA458E69EDE}"/>
          </ac:picMkLst>
        </pc:picChg>
      </pc:sldChg>
      <pc:sldChg chg="modSp mod">
        <pc:chgData name="Yoder, Jason" userId="28f4d4d8-da04-4f86-b14d-a21675737bc5" providerId="ADAL" clId="{FFB2566A-3287-4B04-BFF5-D2E802492D5A}" dt="2023-09-03T17:22:17.608" v="7" actId="20577"/>
        <pc:sldMkLst>
          <pc:docMk/>
          <pc:sldMk cId="4162952328" sldId="320"/>
        </pc:sldMkLst>
        <pc:spChg chg="mod">
          <ac:chgData name="Yoder, Jason" userId="28f4d4d8-da04-4f86-b14d-a21675737bc5" providerId="ADAL" clId="{FFB2566A-3287-4B04-BFF5-D2E802492D5A}" dt="2023-09-03T17:22:17.608" v="7" actId="20577"/>
          <ac:spMkLst>
            <pc:docMk/>
            <pc:sldMk cId="4162952328" sldId="320"/>
            <ac:spMk id="6" creationId="{BD960231-B8F6-142B-43EF-FD81712C31CC}"/>
          </ac:spMkLst>
        </pc:spChg>
      </pc:sldChg>
      <pc:sldChg chg="addSp delSp modSp new mod">
        <pc:chgData name="Yoder, Jason" userId="28f4d4d8-da04-4f86-b14d-a21675737bc5" providerId="ADAL" clId="{FFB2566A-3287-4B04-BFF5-D2E802492D5A}" dt="2023-09-04T11:40:38.063" v="224" actId="1076"/>
        <pc:sldMkLst>
          <pc:docMk/>
          <pc:sldMk cId="1489734385" sldId="322"/>
        </pc:sldMkLst>
        <pc:spChg chg="del">
          <ac:chgData name="Yoder, Jason" userId="28f4d4d8-da04-4f86-b14d-a21675737bc5" providerId="ADAL" clId="{FFB2566A-3287-4B04-BFF5-D2E802492D5A}" dt="2023-09-04T11:39:36.365" v="175" actId="478"/>
          <ac:spMkLst>
            <pc:docMk/>
            <pc:sldMk cId="1489734385" sldId="322"/>
            <ac:spMk id="2" creationId="{89872F82-8D42-329A-E0BC-263955CB1475}"/>
          </ac:spMkLst>
        </pc:spChg>
        <pc:spChg chg="del">
          <ac:chgData name="Yoder, Jason" userId="28f4d4d8-da04-4f86-b14d-a21675737bc5" providerId="ADAL" clId="{FFB2566A-3287-4B04-BFF5-D2E802492D5A}" dt="2023-09-04T11:39:35.291" v="174" actId="478"/>
          <ac:spMkLst>
            <pc:docMk/>
            <pc:sldMk cId="1489734385" sldId="322"/>
            <ac:spMk id="3" creationId="{CD3E4150-67C4-26F7-F0E2-6494AD7EB6C9}"/>
          </ac:spMkLst>
        </pc:spChg>
        <pc:spChg chg="add mod">
          <ac:chgData name="Yoder, Jason" userId="28f4d4d8-da04-4f86-b14d-a21675737bc5" providerId="ADAL" clId="{FFB2566A-3287-4B04-BFF5-D2E802492D5A}" dt="2023-09-04T11:40:06.440" v="216" actId="20577"/>
          <ac:spMkLst>
            <pc:docMk/>
            <pc:sldMk cId="1489734385" sldId="322"/>
            <ac:spMk id="10" creationId="{CCD185FB-4C1B-9A97-6F71-3592DB74971E}"/>
          </ac:spMkLst>
        </pc:spChg>
        <pc:picChg chg="add mod">
          <ac:chgData name="Yoder, Jason" userId="28f4d4d8-da04-4f86-b14d-a21675737bc5" providerId="ADAL" clId="{FFB2566A-3287-4B04-BFF5-D2E802492D5A}" dt="2023-09-04T11:40:28.447" v="222" actId="208"/>
          <ac:picMkLst>
            <pc:docMk/>
            <pc:sldMk cId="1489734385" sldId="322"/>
            <ac:picMk id="6" creationId="{E53D1485-C01F-5769-7C0F-4367CE484686}"/>
          </ac:picMkLst>
        </pc:picChg>
        <pc:picChg chg="add mod">
          <ac:chgData name="Yoder, Jason" userId="28f4d4d8-da04-4f86-b14d-a21675737bc5" providerId="ADAL" clId="{FFB2566A-3287-4B04-BFF5-D2E802492D5A}" dt="2023-09-04T11:40:31.495" v="223" actId="208"/>
          <ac:picMkLst>
            <pc:docMk/>
            <pc:sldMk cId="1489734385" sldId="322"/>
            <ac:picMk id="7" creationId="{4E5D63BD-6EF3-A4AB-126A-A67C451FAFEF}"/>
          </ac:picMkLst>
        </pc:picChg>
        <pc:picChg chg="add mod">
          <ac:chgData name="Yoder, Jason" userId="28f4d4d8-da04-4f86-b14d-a21675737bc5" providerId="ADAL" clId="{FFB2566A-3287-4B04-BFF5-D2E802492D5A}" dt="2023-09-04T11:40:38.063" v="224" actId="1076"/>
          <ac:picMkLst>
            <pc:docMk/>
            <pc:sldMk cId="1489734385" sldId="322"/>
            <ac:picMk id="8" creationId="{0560C47A-BE7F-6BE4-F5EA-3904E53B5FF2}"/>
          </ac:picMkLst>
        </pc:picChg>
      </pc:sldChg>
      <pc:sldChg chg="addSp delSp modSp new mod">
        <pc:chgData name="Yoder, Jason" userId="28f4d4d8-da04-4f86-b14d-a21675737bc5" providerId="ADAL" clId="{FFB2566A-3287-4B04-BFF5-D2E802492D5A}" dt="2023-09-04T11:43:34.679" v="266" actId="1076"/>
        <pc:sldMkLst>
          <pc:docMk/>
          <pc:sldMk cId="762610128" sldId="323"/>
        </pc:sldMkLst>
        <pc:spChg chg="mod">
          <ac:chgData name="Yoder, Jason" userId="28f4d4d8-da04-4f86-b14d-a21675737bc5" providerId="ADAL" clId="{FFB2566A-3287-4B04-BFF5-D2E802492D5A}" dt="2023-09-04T11:42:36.496" v="249" actId="1076"/>
          <ac:spMkLst>
            <pc:docMk/>
            <pc:sldMk cId="762610128" sldId="323"/>
            <ac:spMk id="2" creationId="{77DD5BB2-5FD7-0F0B-213A-DBDC822299FE}"/>
          </ac:spMkLst>
        </pc:spChg>
        <pc:spChg chg="del mod">
          <ac:chgData name="Yoder, Jason" userId="28f4d4d8-da04-4f86-b14d-a21675737bc5" providerId="ADAL" clId="{FFB2566A-3287-4B04-BFF5-D2E802492D5A}" dt="2023-09-04T11:42:01.714" v="233" actId="478"/>
          <ac:spMkLst>
            <pc:docMk/>
            <pc:sldMk cId="762610128" sldId="323"/>
            <ac:spMk id="3" creationId="{D6DD0720-FC6F-795B-0CC1-CCB32719C8E3}"/>
          </ac:spMkLst>
        </pc:spChg>
        <pc:picChg chg="add mod">
          <ac:chgData name="Yoder, Jason" userId="28f4d4d8-da04-4f86-b14d-a21675737bc5" providerId="ADAL" clId="{FFB2566A-3287-4B04-BFF5-D2E802492D5A}" dt="2023-09-04T11:43:31.607" v="265" actId="1076"/>
          <ac:picMkLst>
            <pc:docMk/>
            <pc:sldMk cId="762610128" sldId="323"/>
            <ac:picMk id="6" creationId="{9673D7B5-502D-D38F-7C5E-27F4A24CC65D}"/>
          </ac:picMkLst>
        </pc:picChg>
        <pc:picChg chg="add mod ord">
          <ac:chgData name="Yoder, Jason" userId="28f4d4d8-da04-4f86-b14d-a21675737bc5" providerId="ADAL" clId="{FFB2566A-3287-4B04-BFF5-D2E802492D5A}" dt="2023-09-04T11:43:34.679" v="266" actId="1076"/>
          <ac:picMkLst>
            <pc:docMk/>
            <pc:sldMk cId="762610128" sldId="323"/>
            <ac:picMk id="8" creationId="{52392C38-7F28-FBC8-3581-47709341740A}"/>
          </ac:picMkLst>
        </pc:picChg>
        <pc:picChg chg="add mod">
          <ac:chgData name="Yoder, Jason" userId="28f4d4d8-da04-4f86-b14d-a21675737bc5" providerId="ADAL" clId="{FFB2566A-3287-4B04-BFF5-D2E802492D5A}" dt="2023-09-04T11:43:06.457" v="257" actId="1076"/>
          <ac:picMkLst>
            <pc:docMk/>
            <pc:sldMk cId="762610128" sldId="323"/>
            <ac:picMk id="10" creationId="{59004F43-8516-6310-1E77-61BF6772B63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29:4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9247 24575,'390'0'0,"-358"-2"0,-1-1 0,0-2 0,46-12 0,38-6 0,-57 12 0,0-2 0,84-31 0,57-14 0,26 15 0,165-37 0,-337 64 0,69-29 0,-74 25 0,94-24 0,-93 34 0,-7 2 0,0-2 0,-1-1 0,0-2 0,45-21 0,-33 6 0,-14 7 0,0 2 0,61-20 0,-7 11 0,-2-4 0,145-73 0,-128 48 0,157-90 0,-186 103 0,-40 23 0,59-43 0,115-122 0,-71 57 0,-97 90 0,383-341 0,-311 280 0,-80 71 0,0-2 0,-3-1 0,0-2 0,29-38 0,-23 15 0,97-121 0,-66 99 0,186-222 0,-99 98 0,183-263 0,-55-13 0,-170 262 0,253-499 0,-149 292 0,11-23 0,-44 68 0,115-262 0,-265 551 0,-4-2 0,-4-1 0,23-131 0,-45 180 0,43-323 0,-23 156 0,7-122 0,-36 146 0,1-10 0,3 153 0,2 0 0,14-62 0,-6 60 0,-3 0 0,-2-1 0,-2 0 0,-2 0 0,-3-57 0,-1 99 0,1-1 0,-1 1 0,0-1 0,-1 0 0,1 1 0,-1 0 0,0-1 0,0 1 0,-1 0 0,0 0 0,0 0 0,0 1 0,0-1 0,-6-5 0,6 7 0,0 1 0,0 0 0,0 0 0,0 0 0,0 0 0,0 1 0,-1-1 0,1 1 0,-1 0 0,1 0 0,-1 0 0,1 0 0,-1 1 0,0-1 0,1 1 0,-1 0 0,0 0 0,0 0 0,1 1 0,-1-1 0,1 1 0,-1 0 0,-3 1 0,-6 4 0,0 0 0,1 0 0,0 1 0,0 1 0,1 0 0,-1 0 0,2 1 0,-11 12 0,-23 16 0,34-30 0,-22 19 0,31-25 0,0 0 0,-1 0 0,1 1 0,0-1 0,0 0 0,0 1 0,0-1 0,0 1 0,0-1 0,0 1 0,0-1 0,1 1 0,-1 0 0,1-1 0,-1 1 0,1 0 0,-1 2 0,1-4 0,1 1 0,-1 0 0,0-1 0,1 1 0,-1-1 0,1 1 0,-1 0 0,1-1 0,-1 1 0,1-1 0,-1 1 0,1-1 0,-1 0 0,1 1 0,-1-1 0,1 0 0,0 1 0,-1-1 0,1 0 0,0 0 0,-1 1 0,1-1 0,0 0 0,-1 0 0,1 0 0,0 0 0,0 0 0,-1 0 0,1 0 0,0 0 0,-1 0 0,1 0 0,0-1 0,-1 1 0,1 0 0,0 0 0,-1-1 0,2 1 0,28-11 0,-4-3 0,-2-1 0,0-1 0,0-1 0,-2-2 0,22-21 0,0 1 0,-37 33 0,1-1 0,1 2 0,-1-1 0,1 1 0,0 0 0,1 1 0,-1 0 0,1 0 0,0 1 0,-1 0 0,1 1 0,0 0 0,1 1 0,-1 0 0,0 1 0,0-1 0,20 4 0,-6 1 0,1 2 0,-1 1 0,0 0 0,-1 2 0,0 1 0,26 15 0,142 73-1365,-163-83-5461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5298789"/>
            <a:ext cx="6648450" cy="1107996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324225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>
                <a:highlight>
                  <a:srgbClr val="FFFF00"/>
                </a:highlight>
              </a:rPr>
              <a:t>arraysandlists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713387"/>
          </a:xfrm>
        </p:spPr>
        <p:txBody>
          <a:bodyPr>
            <a:normAutofit fontScale="90000"/>
          </a:bodyPr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2490"/>
            <a:ext cx="8351855" cy="29087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 dirty="0" err="1"/>
              <a:t>ArrayList</a:t>
            </a:r>
            <a:r>
              <a:rPr lang="en-US" dirty="0"/>
              <a:t> Slides OR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7FF37-8CBB-E672-CC41-88DCCB42B8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D1485-C01F-5769-7C0F-4367CE48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4086349"/>
            <a:ext cx="9067798" cy="2748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D63BD-6EF3-A4AB-126A-A67C451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867"/>
            <a:ext cx="5184949" cy="259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60C47A-BE7F-6BE4-F5EA-3904E53B5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105" y="3204855"/>
            <a:ext cx="5002821" cy="1762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D185FB-4C1B-9A97-6F71-3592DB74971E}"/>
              </a:ext>
            </a:extLst>
          </p:cNvPr>
          <p:cNvSpPr txBox="1"/>
          <p:nvPr/>
        </p:nvSpPr>
        <p:spPr>
          <a:xfrm>
            <a:off x="261257" y="176870"/>
            <a:ext cx="854109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/>
              <a:t>Please Complete this Survey if you’d like a paper copy of a resource</a:t>
            </a:r>
          </a:p>
          <a:p>
            <a:pPr marL="0" indent="0">
              <a:buNone/>
            </a:pPr>
            <a:r>
              <a:rPr lang="en-US" sz="2400" dirty="0"/>
              <a:t>   (You are expected to acquire your own 3 ring binder)</a:t>
            </a:r>
          </a:p>
        </p:txBody>
      </p:sp>
    </p:spTree>
    <p:extLst>
      <p:ext uri="{BB962C8B-B14F-4D97-AF65-F5344CB8AC3E}">
        <p14:creationId xmlns:p14="http://schemas.microsoft.com/office/powerpoint/2010/main" val="1489734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5BB2-5FD7-0F0B-213A-DBDC8222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08125"/>
          </a:xfrm>
        </p:spPr>
        <p:txBody>
          <a:bodyPr/>
          <a:lstStyle/>
          <a:p>
            <a:r>
              <a:rPr lang="en-US" dirty="0"/>
              <a:t>Useful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3543-8FA9-13F7-8D9D-65B86085F3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3D7B5-502D-D38F-7C5E-27F4A24C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0" y="1124190"/>
            <a:ext cx="7988440" cy="2304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04F43-8516-6310-1E77-61BF6772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" y="4380320"/>
            <a:ext cx="9144000" cy="256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92C38-7F28-FBC8-3581-47709341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46" y="3429000"/>
            <a:ext cx="3985217" cy="2129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6101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55" y="1199839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A27767-F815-135B-5DC6-8167E66F3BC3}"/>
                  </a:ext>
                </a:extLst>
              </p14:cNvPr>
              <p14:cNvContentPartPr/>
              <p14:nvPr/>
            </p14:nvContentPartPr>
            <p14:xfrm>
              <a:off x="5455899" y="3061788"/>
              <a:ext cx="3012480" cy="332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A27767-F815-135B-5DC6-8167E66F3B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7259" y="3052788"/>
                <a:ext cx="3030120" cy="33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421</Words>
  <Application>Microsoft Office PowerPoint</Application>
  <PresentationFormat>On-screen Show (4:3)</PresentationFormat>
  <Paragraphs>86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  <vt:lpstr>PowerPoint Presentation</vt:lpstr>
      <vt:lpstr>Useful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139</cp:revision>
  <dcterms:modified xsi:type="dcterms:W3CDTF">2023-09-04T11:43:36Z</dcterms:modified>
</cp:coreProperties>
</file>